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7"/>
  </p:notesMasterIdLst>
  <p:sldIdLst>
    <p:sldId id="457" r:id="rId3"/>
    <p:sldId id="466" r:id="rId4"/>
    <p:sldId id="467" r:id="rId5"/>
    <p:sldId id="4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0192-259E-4B69-98FD-70C7043C4D88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6D9C-1955-4412-97E1-74B7BBFC2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232"/>
            <a:ext cx="9144001" cy="509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602504"/>
            <a:ext cx="7893496" cy="162014"/>
          </a:xfrm>
        </p:spPr>
        <p:txBody>
          <a:bodyPr/>
          <a:lstStyle>
            <a:lvl1pPr algn="ctr">
              <a:defRPr b="1">
                <a:ln>
                  <a:noFill/>
                </a:ln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625655"/>
            <a:ext cx="538376" cy="115713"/>
          </a:xfrm>
        </p:spPr>
        <p:txBody>
          <a:bodyPr/>
          <a:lstStyle>
            <a:lvl1pPr>
              <a:defRPr sz="1800" b="1">
                <a:solidFill>
                  <a:srgbClr val="002060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981135-CAE6-4192-AE0D-CFEB106D2B27}"/>
              </a:ext>
            </a:extLst>
          </p:cNvPr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>
                  <a:alpha val="8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13B608-EA60-C09C-BB90-4D8FAF0369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C7008-F5ED-4269-A898-E084C9C89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BB36-18C6-4FE9-B805-A8C3DE15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1265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9D3AF6-13DD-4098-9AD3-7329A9735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0"/>
            <a:ext cx="1143000" cy="9144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C28FB-DE10-4C5E-A921-43ECF992E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BB723-660E-4467-8A37-055799D18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10998E90-0A32-499E-B1BB-FF45A4E22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766B00E-CF0F-496B-9F75-F8C31B64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3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275E-019F-4DBF-9570-2B2CFE58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3C3C-488C-4C21-8865-BBB9440A0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205" y="6510562"/>
            <a:ext cx="7779569" cy="19623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l">
              <a:defRPr sz="950" b="1"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522" y="6761162"/>
            <a:ext cx="798998" cy="196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1">
                <a:ln>
                  <a:noFill/>
                </a:ln>
                <a:solidFill>
                  <a:srgbClr val="002060">
                    <a:alpha val="20000"/>
                  </a:srgbClr>
                </a:solidFill>
                <a:latin typeface="+mj-lt"/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iarelogo.JPG">
            <a:extLst>
              <a:ext uri="{FF2B5EF4-FFF2-40B4-BE49-F238E27FC236}">
                <a16:creationId xmlns:a16="http://schemas.microsoft.com/office/drawing/2014/main" id="{839266DC-9B3F-4D45-A256-2067344A6A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22EEF6-5AB3-4A04-BD61-B94BD73F7243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9" descr="iarelogo.JPG">
            <a:extLst>
              <a:ext uri="{FF2B5EF4-FFF2-40B4-BE49-F238E27FC236}">
                <a16:creationId xmlns:a16="http://schemas.microsoft.com/office/drawing/2014/main" id="{2AE24995-5F57-42D7-A8F8-7B925B6EDA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5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115359" y="1218232"/>
            <a:ext cx="8921137" cy="4947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 Between DFA and NFA (or NDFA)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9F7D3F-1485-CD40-47A2-CDF8D2A8ED22}"/>
              </a:ext>
            </a:extLst>
          </p:cNvPr>
          <p:cNvSpPr/>
          <p:nvPr/>
        </p:nvSpPr>
        <p:spPr>
          <a:xfrm>
            <a:off x="35496" y="1247887"/>
            <a:ext cx="9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500" i="0" dirty="0">
                <a:solidFill>
                  <a:srgbClr val="4042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DFA- no null moves, whereas NFA may consists of null moves</a:t>
            </a:r>
          </a:p>
          <a:p>
            <a:pPr marL="457200" indent="-457200">
              <a:buAutoNum type="arabicPeriod"/>
            </a:pPr>
            <a:r>
              <a:rPr lang="en-US" sz="2500" dirty="0">
                <a:solidFill>
                  <a:srgbClr val="4042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possible to reach only one output state using same source state and same input symbol in DFA; where as in NFA, it is possible to reach one or more than one output states using same source state and same input symbol</a:t>
            </a:r>
          </a:p>
          <a:p>
            <a:r>
              <a:rPr lang="en-US" sz="2500" i="0" dirty="0">
                <a:solidFill>
                  <a:srgbClr val="4042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Syntax of DFA, M = { Q, Σ, δ ,q, F, }, where ,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: Finite set    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of states, Σ : set of Input Symbols, 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 : Transition Mapping  </a:t>
            </a:r>
          </a:p>
          <a:p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Function, </a:t>
            </a:r>
            <a:r>
              <a:rPr lang="el-G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X (Σ U ε ) --&gt; 2 ^ Q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: Initial state.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Syntax of  </a:t>
            </a:r>
            <a:r>
              <a:rPr lang="en-US" sz="2500" i="0" dirty="0">
                <a:solidFill>
                  <a:srgbClr val="4042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Non-Deterministic Finite Automata M = { Q, Σ, δ  </a:t>
            </a:r>
          </a:p>
          <a:p>
            <a:r>
              <a:rPr lang="en-US" sz="2500" dirty="0">
                <a:solidFill>
                  <a:srgbClr val="4042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500" i="0" dirty="0">
                <a:solidFill>
                  <a:srgbClr val="4042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,q, F, }.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: Finite set of states,  Σ : set of Input Symbols, 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δ : Transition Mapping Function, </a:t>
            </a:r>
            <a:r>
              <a:rPr lang="el-G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X (Σ U ε ) --&gt; 2 ^ Q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: Initial state, F : set of Final States.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61764" y="1049743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C19355-FA4F-E448-2569-7352E9E25FE3}"/>
                  </a:ext>
                </a:extLst>
              </p:cNvPr>
              <p:cNvSpPr txBox="1"/>
              <p:nvPr/>
            </p:nvSpPr>
            <p:spPr>
              <a:xfrm>
                <a:off x="543442" y="1112493"/>
                <a:ext cx="8027208" cy="24314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set of strings all of which are chosen from some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Σ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particular alphabet, is called a language. </a:t>
                </a:r>
              </a:p>
              <a:p>
                <a:pPr algn="just"/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Σ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an alphabet, and L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then L is a language over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Σ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C19355-FA4F-E448-2569-7352E9E25F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42" y="1112493"/>
                <a:ext cx="8027208" cy="2431435"/>
              </a:xfrm>
              <a:prstGeom prst="rect">
                <a:avLst/>
              </a:prstGeom>
              <a:blipFill>
                <a:blip r:embed="rId2"/>
                <a:stretch>
                  <a:fillRect l="-1519" t="-2506" r="-1595" b="-60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19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18232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 DFA Processes Strings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67FBD1-3A81-41BB-8CBB-0BCBC42F7206}"/>
              </a:ext>
            </a:extLst>
          </p:cNvPr>
          <p:cNvSpPr txBox="1"/>
          <p:nvPr/>
        </p:nvSpPr>
        <p:spPr>
          <a:xfrm>
            <a:off x="395536" y="1484784"/>
            <a:ext cx="817511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How the DFA decides whether or not to accept a sequence of input symbols </a:t>
            </a:r>
          </a:p>
          <a:p>
            <a:pPr algn="just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of the DFA is the set of all strings that the DFA accepts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50889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/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8973CF-D2A3-9A06-AAFD-EB66B48A1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15578"/>
            <a:ext cx="8531264" cy="400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3415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365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Berlin Sans FB</vt:lpstr>
      <vt:lpstr>Brush Script MT</vt:lpstr>
      <vt:lpstr>Calibri</vt:lpstr>
      <vt:lpstr>Calibri Light</vt:lpstr>
      <vt:lpstr>Cambria Math</vt:lpstr>
      <vt:lpstr>Franklin Gothic Book</vt:lpstr>
      <vt:lpstr>Times New Roman</vt:lpstr>
      <vt:lpstr>Wingdings 2</vt:lpstr>
      <vt:lpstr>Technic</vt:lpstr>
      <vt:lpstr>Metropolitan</vt:lpstr>
      <vt:lpstr>Differences Between DFA and NFA (or NDFA)</vt:lpstr>
      <vt:lpstr>Language</vt:lpstr>
      <vt:lpstr>How a DFA Processes Strings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Sirisha</dc:creator>
  <cp:lastModifiedBy>rajendra prasad</cp:lastModifiedBy>
  <cp:revision>107</cp:revision>
  <dcterms:created xsi:type="dcterms:W3CDTF">2019-07-11T08:42:48Z</dcterms:created>
  <dcterms:modified xsi:type="dcterms:W3CDTF">2023-10-04T05:01:22Z</dcterms:modified>
</cp:coreProperties>
</file>